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26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7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53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7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4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17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9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05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1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1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67489-6C19-4E31-8EAF-597C4E42DDF0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682F-95EF-4BCF-96A3-8991B621A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31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0" y="1630363"/>
            <a:ext cx="6858000" cy="2387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СОГЛАСОВАНИЕ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ПРЕДМЕТОВ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0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7100" y="248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готовых разработок применительно к программе занятий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7100" y="198509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Умение подготовить и провести урок по библейской истории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7100" y="335252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Умение подготовить и провести тематический и биографический уроки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7100" y="508928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Умение подготовить и провести разбор Писания и урок в форме самостоятельного исследования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140200" y="1448664"/>
            <a:ext cx="685800" cy="536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140200" y="2816094"/>
            <a:ext cx="685800" cy="536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140200" y="4552856"/>
            <a:ext cx="685800" cy="536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26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756636"/>
              </p:ext>
            </p:extLst>
          </p:nvPr>
        </p:nvGraphicFramePr>
        <p:xfrm>
          <a:off x="342900" y="1135285"/>
          <a:ext cx="8597900" cy="4691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600"/>
                <a:gridCol w="2628900"/>
                <a:gridCol w="2932453"/>
                <a:gridCol w="2553947"/>
              </a:tblGrid>
              <a:tr h="35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Методика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Педагогика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Другие предметы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6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Использование готовых разработок применительно к программе занятий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УЧИТЕЛЬ: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Основные библейские требования к учителю.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УЧЕНИК: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</a:rPr>
                        <a:t>В чем нуждается ребенок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</a:rPr>
                        <a:t>Возрастные особенности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ВОСПИТАНИЕ И ОБУЧЕНИЕ: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</a:rPr>
                        <a:t>Стили воспитания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</a:rPr>
                        <a:t>Ошибки в воспитании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Основы риторики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(умение строить высказывания, аргументировать, подбирать языковые средства в соответствии с замыслом, то есть говорить понятно, убедительно, красиво)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3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123282"/>
              </p:ext>
            </p:extLst>
          </p:nvPr>
        </p:nvGraphicFramePr>
        <p:xfrm>
          <a:off x="241300" y="766985"/>
          <a:ext cx="8597900" cy="5743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600"/>
                <a:gridCol w="2628900"/>
                <a:gridCol w="2932453"/>
                <a:gridCol w="2553947"/>
              </a:tblGrid>
              <a:tr h="35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Педагогика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Другие предметы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6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 подготовить и провести урок по библейской истории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Отношение к служению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Необходимые навыки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УЧЕНИК: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характера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ВОСПИТАНИЕ И ОБУЧЕНИЕ: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Цели христианского воспитания и обучения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Общие принципы воспитания и обучения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герменевтики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Обзор библейской истории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 народов Библии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861024"/>
              </p:ext>
            </p:extLst>
          </p:nvPr>
        </p:nvGraphicFramePr>
        <p:xfrm>
          <a:off x="292100" y="1643285"/>
          <a:ext cx="8597900" cy="2939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600"/>
                <a:gridCol w="2628900"/>
                <a:gridCol w="2932453"/>
                <a:gridCol w="2553947"/>
              </a:tblGrid>
              <a:tr h="35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Другие предметы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6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подготовить и провести тематический и биографический уроки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Качества души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УЧЕНИК: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Душа ребенка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ВОСПИТАНИЕ И ОБУЧЕНИЕ: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Педагогическая техника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Герменевтика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Обзор библейских личностей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Вероучение ЕХБ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8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660593"/>
              </p:ext>
            </p:extLst>
          </p:nvPr>
        </p:nvGraphicFramePr>
        <p:xfrm>
          <a:off x="292100" y="1643285"/>
          <a:ext cx="8597900" cy="2600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600"/>
                <a:gridCol w="2628900"/>
                <a:gridCol w="2932453"/>
                <a:gridCol w="2553947"/>
              </a:tblGrid>
              <a:tr h="35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Другие предметы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46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подготовить и провести разбор Писания и урок в форме самостоятельного исследования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УЧЕНИК: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Категории детей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ВОСПИТАНИЕ И ОБУЧЕНИЕ: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Обзор методов обучения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Специальная герменевтика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Догматика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1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210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Тема Office</vt:lpstr>
      <vt:lpstr>СОГЛАСОВАНИЕ  ПРЕДМЕТОВ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 ПРЕДМЕТОВ</dc:title>
  <dc:creator>M Iakovlev</dc:creator>
  <cp:lastModifiedBy>M Iakovlev</cp:lastModifiedBy>
  <cp:revision>2</cp:revision>
  <dcterms:created xsi:type="dcterms:W3CDTF">2018-01-20T07:09:15Z</dcterms:created>
  <dcterms:modified xsi:type="dcterms:W3CDTF">2018-01-20T07:20:11Z</dcterms:modified>
</cp:coreProperties>
</file>